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42"/>
  </p:notesMasterIdLst>
  <p:handoutMasterIdLst>
    <p:handoutMasterId r:id="rId43"/>
  </p:handoutMasterIdLst>
  <p:sldIdLst>
    <p:sldId id="446" r:id="rId2"/>
    <p:sldId id="467" r:id="rId3"/>
    <p:sldId id="450" r:id="rId4"/>
    <p:sldId id="394" r:id="rId5"/>
    <p:sldId id="393" r:id="rId6"/>
    <p:sldId id="400" r:id="rId7"/>
    <p:sldId id="451" r:id="rId8"/>
    <p:sldId id="468" r:id="rId9"/>
    <p:sldId id="452" r:id="rId10"/>
    <p:sldId id="436" r:id="rId11"/>
    <p:sldId id="438" r:id="rId12"/>
    <p:sldId id="439" r:id="rId13"/>
    <p:sldId id="459" r:id="rId14"/>
    <p:sldId id="401" r:id="rId15"/>
    <p:sldId id="469" r:id="rId16"/>
    <p:sldId id="453" r:id="rId17"/>
    <p:sldId id="455" r:id="rId18"/>
    <p:sldId id="460" r:id="rId19"/>
    <p:sldId id="402" r:id="rId20"/>
    <p:sldId id="406" r:id="rId21"/>
    <p:sldId id="470" r:id="rId22"/>
    <p:sldId id="407" r:id="rId23"/>
    <p:sldId id="476" r:id="rId24"/>
    <p:sldId id="478" r:id="rId25"/>
    <p:sldId id="424" r:id="rId26"/>
    <p:sldId id="300" r:id="rId27"/>
    <p:sldId id="301" r:id="rId28"/>
    <p:sldId id="302" r:id="rId29"/>
    <p:sldId id="303" r:id="rId30"/>
    <p:sldId id="304" r:id="rId31"/>
    <p:sldId id="408" r:id="rId32"/>
    <p:sldId id="461" r:id="rId33"/>
    <p:sldId id="409" r:id="rId34"/>
    <p:sldId id="457" r:id="rId35"/>
    <p:sldId id="413" r:id="rId36"/>
    <p:sldId id="479" r:id="rId37"/>
    <p:sldId id="471" r:id="rId38"/>
    <p:sldId id="480" r:id="rId39"/>
    <p:sldId id="481" r:id="rId40"/>
    <p:sldId id="482" r:id="rId41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61597" autoAdjust="0"/>
  </p:normalViewPr>
  <p:slideViewPr>
    <p:cSldViewPr>
      <p:cViewPr varScale="1">
        <p:scale>
          <a:sx n="60" d="100"/>
          <a:sy n="60" d="100"/>
        </p:scale>
        <p:origin x="8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8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9743DC5-6F14-4863-9A1D-9FDD81C506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A58C6-2B88-4287-8174-FBDB2396286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5DF3750C-7065-4D0C-B0AD-1EC6DA2EA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ACF9CC3-F6C5-40B1-95C0-888C1841A1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378E738-79CB-485B-9E6D-1CC86C0F2B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069BB1-7768-4290-9842-6C651B7B2E7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57698" name="Rectangle 2">
            <a:extLst>
              <a:ext uri="{FF2B5EF4-FFF2-40B4-BE49-F238E27FC236}">
                <a16:creationId xmlns:a16="http://schemas.microsoft.com/office/drawing/2014/main" id="{7C1E2C56-B186-42AF-BFCF-C1FCEDF65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4AD57AD9-C791-4D09-B3AC-B0B8325D0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27D766-4656-4269-BA85-ABF6D235FB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020426-AF73-43FC-A985-1D6E45DD922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5600FEB2-8A5F-4FD4-A4C3-1475B95D1C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EC228348-415A-4919-AAEB-6E97BD542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B69D0DB-5E59-4ECD-84C2-DF3ABDFE8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E6A7B7-DD04-4376-A590-6E22B6FD522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10AA8DF8-29AD-481D-B5FE-78714F139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D35849AB-C5E2-493B-AB30-53876B696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CD04E0C-C6A5-45D5-B217-B8568450BF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17F543-204C-40FF-85FD-5CEE27D9CE8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FF20B202-C094-45D0-A105-1D6107786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DEC03755-B1C5-4179-8398-0FCAE98790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83A79-CB96-4209-810D-E042B178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A96E-B1B2-4311-B178-30829C6DD2B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4FB06BB-DFD9-4648-A4B7-C6945BAA4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Iterative deepening search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3ECEAF73-C6DE-486D-8E2C-2AE3D9DA8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752601"/>
            <a:ext cx="10515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To avoid the infinite depth problem of DFS, we can </a:t>
            </a:r>
          </a:p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decide to only search until depth L, i.e. we don’t expand beyond depth L.</a:t>
            </a:r>
          </a:p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Depth-Limited Search</a:t>
            </a:r>
          </a:p>
          <a:p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What of solution is deeper than L?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Increase L iteratively.</a:t>
            </a:r>
          </a:p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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Iterative Deepening Search</a:t>
            </a:r>
          </a:p>
          <a:p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Tx/>
              <a:buChar char="•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 we shall see: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inherits the memory advantage of Depth-First </a:t>
            </a:r>
          </a:p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search.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B842E-CA09-4D65-B115-4140FEC2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67769-A446-49F8-BCBC-84DA3B4D5A6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2CDE8B7-5C5F-4F60-A067-B4FC0903C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Iterative deepening search </a:t>
            </a:r>
            <a:r>
              <a:rPr lang="en-US" altLang="en-US" sz="4000" i="1"/>
              <a:t>L</a:t>
            </a:r>
            <a:r>
              <a:rPr lang="en-US" altLang="en-US" sz="4000"/>
              <a:t>=0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3A00192C-20DA-4360-AC55-37E958721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7620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21D7-CC1B-4DF4-A21E-F30A39E8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6E9A-8DC5-4D8E-BD50-D828CD6AC56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B10A7C63-8A91-4427-B20D-E91F9D25FA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Iterative deepening search </a:t>
            </a:r>
            <a:r>
              <a:rPr lang="en-US" altLang="en-US" sz="4000" i="1"/>
              <a:t>L</a:t>
            </a:r>
            <a:r>
              <a:rPr lang="en-US" altLang="en-US" sz="4000"/>
              <a:t>=1</a:t>
            </a: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711E081B-0333-48BA-B847-EAAB3AEB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7620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F8AC8-B4E3-4FCB-B816-DDCEB9E4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190D-B637-4A16-ACC1-5060A5BDF45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52EB91E5-72B8-4F9F-A23E-5074621F7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Iterative deepening search </a:t>
            </a:r>
            <a:r>
              <a:rPr lang="en-US" altLang="en-US" sz="4000" i="1"/>
              <a:t>lL</a:t>
            </a:r>
            <a:r>
              <a:rPr lang="en-US" altLang="en-US" sz="4000"/>
              <a:t>=2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2FD4FB65-881B-4841-B179-FDA8F087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2589"/>
            <a:ext cx="7620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2C44-67AA-4465-9F52-4D960F2C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0300D-619D-44B8-9BD2-42A86C1FE062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4B089D8-D14A-446B-9B5C-97B0B606FB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Iterative deepening search </a:t>
            </a:r>
            <a:r>
              <a:rPr lang="en-US" altLang="en-US" sz="4000" i="1"/>
              <a:t>lL</a:t>
            </a:r>
            <a:r>
              <a:rPr lang="en-US" altLang="en-US" sz="4000"/>
              <a:t>=3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22FB4E33-8EAD-49A1-9B5E-616C344A6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7620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38095</TotalTime>
  <Words>1619</Words>
  <Application>Microsoft Office PowerPoint</Application>
  <PresentationFormat>Widescreen</PresentationFormat>
  <Paragraphs>500</Paragraphs>
  <Slides>40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Times New Roman</vt:lpstr>
      <vt:lpstr>Wingdings</vt:lpstr>
      <vt:lpstr>dan-berkeley-nlp-v1</vt:lpstr>
      <vt:lpstr>Fundamentals of Artificial Intelligence 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Iterative deepening search</vt:lpstr>
      <vt:lpstr>Iterative deepening search L=0</vt:lpstr>
      <vt:lpstr>Iterative deepening search L=1</vt:lpstr>
      <vt:lpstr>Iterative deepening search lL=2</vt:lpstr>
      <vt:lpstr>Iterative deepening search lL=3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The One Queue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2012</cp:revision>
  <cp:lastPrinted>2014-01-23T07:59:40Z</cp:lastPrinted>
  <dcterms:created xsi:type="dcterms:W3CDTF">2004-08-27T04:16:05Z</dcterms:created>
  <dcterms:modified xsi:type="dcterms:W3CDTF">2020-10-04T08:45:59Z</dcterms:modified>
</cp:coreProperties>
</file>